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3973"/>
  </p:normalViewPr>
  <p:slideViewPr>
    <p:cSldViewPr snapToGrid="0" snapToObjects="1">
      <p:cViewPr varScale="1">
        <p:scale>
          <a:sx n="96" d="100"/>
          <a:sy n="96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C2F0-C30C-1846-B46A-485AF9B0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44CC9-5E78-224F-98D1-171B619DC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44C11-56BD-E948-862B-6CDBD16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AF79-B232-C94B-9274-534A370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A924-5404-A44A-B442-25A20485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3FF6-9525-B94B-87D0-A4BDB841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6DF7-54BF-674B-AC4D-93318B6B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2A56-58F5-0042-A7C2-B9F1A5D6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215A-4C6A-5A4D-B6BC-91DAD69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19E8-F8B7-2D47-8AE8-FAB57E33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E527-890D-A243-BC5A-DC07A954B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FCF6-BEAB-2840-B379-C449721D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B3C2-53DC-B544-BF8E-CFEF4163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A06-6B4B-E140-9B54-30EF1E03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2FDE-1D15-2E4F-AF7C-0074361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FCF-5088-7E46-A42B-2F1B78A5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C858-2DCA-A340-97DD-AD28ADC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484-DED7-E34F-AB0F-0B927AC8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F554-AB2B-0F4A-9AFE-B99210F0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978E3-EDC5-0848-BA97-89A920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B33-E3AA-3B46-8384-F0E030BE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4D43-68F8-6C4E-8C1C-6A412594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C553-E8F1-9F41-86CD-8E3E403E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F8FD-8870-9247-A03C-104E8E9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A4D6-150F-CE4F-8E0B-42035852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1486-133A-4C41-9A97-B433E6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CDD1-AE4F-6048-8FF2-E6218C06F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0E7C-3BA7-C643-97DA-1B57AAAB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7750-3F10-F447-8C7F-F527667A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E57D-FE1F-C540-8EE2-B38578D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187C-EBF7-C74F-A58A-D5143F1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4848-B210-314F-B4D5-00360364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A2F1-FED7-AA42-87B4-6A8C6DAB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5267F-AF8B-C345-AA13-35ECF6759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D641-FB4C-6F4F-9A58-69C66C4E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D112-00A5-6D45-A451-A453D1437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616D-8002-1043-B258-3B0639F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6B9F-7E92-FC40-B886-3C540BD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B1CC9-EDFA-9847-AF68-5383611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A1E-A3F6-154F-BCE2-988E79F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8AA9-C72A-2947-B659-03D5D1B6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854C3-DA60-6F4F-9124-555D7F0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6EB-7512-3548-8E96-ED886CB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99D1-91CF-C545-B262-D70A9685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56934-25AE-D645-BBE9-408A8C1F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A9CD-570D-544B-B17C-999829C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C2D-0C7A-7348-B571-43352E70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9541-F3BC-2B46-A389-25BBD92E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1712C-820E-9240-BC7B-D643D603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847B0-A771-E44A-A815-489BD1E2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3558-DA43-6045-B8FE-7EA6092E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9BF5-CF39-BF40-8A17-F73FFBB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4D98-75E6-E142-AEDC-BEA8736A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0DF20-3745-8B4B-ABD2-96EA7F677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0390-C06D-9646-A1F2-BD325E46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8DEE6-52B9-AB49-BBCB-17033ACE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AD0FF-F3EE-DE43-85C6-1ECC1439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7CC7-D7F0-994C-B32C-D352F0B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91430-4108-4942-B870-46EB59D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C748-40BA-8044-9564-FD9FE6C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ED7D-45BC-6E40-90E1-33BF8C3A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CBD6-3FC0-484D-B7B2-CE2B0E0B5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AE43-E25D-9A42-9BC3-284E6E9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using a service 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BAC2A-CE6F-EA47-A34C-E084EA0EA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6" y="2151335"/>
            <a:ext cx="6981027" cy="47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97209" cy="4351338"/>
          </a:xfrm>
        </p:spPr>
        <p:txBody>
          <a:bodyPr/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5751"/>
            <a:ext cx="6685511" cy="46212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5510" y="1825625"/>
            <a:ext cx="4668289" cy="4351338"/>
          </a:xfrm>
        </p:spPr>
        <p:txBody>
          <a:bodyPr/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798667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hosts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87999" y="5287730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Also 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616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Kubernetes/Calico networking</vt:lpstr>
      <vt:lpstr>Kubernetes networking</vt:lpstr>
      <vt:lpstr>Project Calico example</vt:lpstr>
      <vt:lpstr>Example Network</vt:lpstr>
      <vt:lpstr>PowerPoint Presentation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8</cp:revision>
  <dcterms:created xsi:type="dcterms:W3CDTF">2018-04-02T22:28:48Z</dcterms:created>
  <dcterms:modified xsi:type="dcterms:W3CDTF">2018-04-02T23:20:58Z</dcterms:modified>
</cp:coreProperties>
</file>